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79A32-D179-40A6-A4B0-0B1F12D713D0}" type="doc">
      <dgm:prSet loTypeId="urn:microsoft.com/office/officeart/2005/8/layout/hierarchy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757408F-6014-4176-8B34-3586D753047F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669BE448-8B89-4B61-B672-FEFBA72801EE}" type="parTrans" cxnId="{630E4427-C6FC-4929-852B-21723F2E254C}">
      <dgm:prSet/>
      <dgm:spPr/>
      <dgm:t>
        <a:bodyPr/>
        <a:lstStyle/>
        <a:p>
          <a:endParaRPr lang="zh-TW" altLang="en-US"/>
        </a:p>
      </dgm:t>
    </dgm:pt>
    <dgm:pt modelId="{E8C10238-8F6B-480D-AE04-0A95DE99B4CD}" type="sibTrans" cxnId="{630E4427-C6FC-4929-852B-21723F2E254C}">
      <dgm:prSet/>
      <dgm:spPr/>
      <dgm:t>
        <a:bodyPr/>
        <a:lstStyle/>
        <a:p>
          <a:endParaRPr lang="zh-TW" altLang="en-US"/>
        </a:p>
      </dgm:t>
    </dgm:pt>
    <dgm:pt modelId="{6BB3D9C1-2ACB-43B0-BF01-3F0845B37062}">
      <dgm:prSet phldrT="[文字]"/>
      <dgm:spPr/>
      <dgm:t>
        <a:bodyPr/>
        <a:lstStyle/>
        <a:p>
          <a:r>
            <a:rPr lang="zh-TW" altLang="en-US" dirty="0" smtClean="0"/>
            <a:t>輕快</a:t>
          </a:r>
          <a:endParaRPr lang="zh-TW" altLang="en-US" dirty="0"/>
        </a:p>
      </dgm:t>
    </dgm:pt>
    <dgm:pt modelId="{EE2CF56A-39A8-4B3D-BADB-16C86F667F41}" type="parTrans" cxnId="{F8728858-64ED-4985-8F68-C51C6E702DA7}">
      <dgm:prSet/>
      <dgm:spPr/>
      <dgm:t>
        <a:bodyPr/>
        <a:lstStyle/>
        <a:p>
          <a:endParaRPr lang="zh-TW" altLang="en-US"/>
        </a:p>
      </dgm:t>
    </dgm:pt>
    <dgm:pt modelId="{DCF3268E-A13B-49D3-9774-E76969067268}" type="sibTrans" cxnId="{F8728858-64ED-4985-8F68-C51C6E702DA7}">
      <dgm:prSet/>
      <dgm:spPr/>
      <dgm:t>
        <a:bodyPr/>
        <a:lstStyle/>
        <a:p>
          <a:endParaRPr lang="zh-TW" altLang="en-US"/>
        </a:p>
      </dgm:t>
    </dgm:pt>
    <dgm:pt modelId="{8C9C80AB-3A99-47C2-A8B2-703BAD103414}">
      <dgm:prSet phldrT="[文字]"/>
      <dgm:spPr/>
      <dgm:t>
        <a:bodyPr/>
        <a:lstStyle/>
        <a:p>
          <a:r>
            <a:rPr lang="zh-TW" altLang="en-US" dirty="0" smtClean="0"/>
            <a:t>抒情</a:t>
          </a:r>
          <a:endParaRPr lang="zh-TW" altLang="en-US" dirty="0"/>
        </a:p>
      </dgm:t>
    </dgm:pt>
    <dgm:pt modelId="{CFBC701F-8F81-4D2A-8E58-B3C4306F084C}" type="parTrans" cxnId="{14F21850-9A51-4CDC-82FF-88CC0BC47B4F}">
      <dgm:prSet/>
      <dgm:spPr/>
      <dgm:t>
        <a:bodyPr/>
        <a:lstStyle/>
        <a:p>
          <a:endParaRPr lang="zh-TW" altLang="en-US"/>
        </a:p>
      </dgm:t>
    </dgm:pt>
    <dgm:pt modelId="{673ED38B-6647-47A2-9FC1-A7C2EAFA9AC7}" type="sibTrans" cxnId="{14F21850-9A51-4CDC-82FF-88CC0BC47B4F}">
      <dgm:prSet/>
      <dgm:spPr/>
      <dgm:t>
        <a:bodyPr/>
        <a:lstStyle/>
        <a:p>
          <a:endParaRPr lang="zh-TW" altLang="en-US"/>
        </a:p>
      </dgm:t>
    </dgm:pt>
    <dgm:pt modelId="{F2947A56-889E-42EC-8D52-825CC9EE1177}">
      <dgm:prSet phldrT="[文字]"/>
      <dgm:spPr/>
      <dgm:t>
        <a:bodyPr/>
        <a:lstStyle/>
        <a:p>
          <a:r>
            <a:rPr lang="zh-TW" altLang="en-US" dirty="0" smtClean="0"/>
            <a:t>動感</a:t>
          </a:r>
          <a:endParaRPr lang="zh-TW" altLang="en-US" dirty="0"/>
        </a:p>
      </dgm:t>
    </dgm:pt>
    <dgm:pt modelId="{76A4D03E-7870-4186-ADBF-1F123592117F}" type="parTrans" cxnId="{9E8B44E4-3E75-4F07-881D-0667A83DD0A9}">
      <dgm:prSet/>
      <dgm:spPr/>
      <dgm:t>
        <a:bodyPr/>
        <a:lstStyle/>
        <a:p>
          <a:endParaRPr lang="zh-TW" altLang="en-US"/>
        </a:p>
      </dgm:t>
    </dgm:pt>
    <dgm:pt modelId="{620112F8-F60C-4697-99B0-34C7E48112FE}" type="sibTrans" cxnId="{9E8B44E4-3E75-4F07-881D-0667A83DD0A9}">
      <dgm:prSet/>
      <dgm:spPr/>
      <dgm:t>
        <a:bodyPr/>
        <a:lstStyle/>
        <a:p>
          <a:endParaRPr lang="zh-TW" altLang="en-US"/>
        </a:p>
      </dgm:t>
    </dgm:pt>
    <dgm:pt modelId="{C8B39113-2CF2-491D-862F-50F432395E54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DE7F2430-2937-4A4B-AB5C-0974769EFF8F}" type="parTrans" cxnId="{A0114D48-61D2-4A42-BB6B-683AA3C7F3A6}">
      <dgm:prSet/>
      <dgm:spPr/>
      <dgm:t>
        <a:bodyPr/>
        <a:lstStyle/>
        <a:p>
          <a:endParaRPr lang="zh-TW" altLang="en-US"/>
        </a:p>
      </dgm:t>
    </dgm:pt>
    <dgm:pt modelId="{E2D0377D-C6AD-42D2-BDD6-6B0EDB0A1F02}" type="sibTrans" cxnId="{A0114D48-61D2-4A42-BB6B-683AA3C7F3A6}">
      <dgm:prSet/>
      <dgm:spPr/>
      <dgm:t>
        <a:bodyPr/>
        <a:lstStyle/>
        <a:p>
          <a:endParaRPr lang="zh-TW" altLang="en-US"/>
        </a:p>
      </dgm:t>
    </dgm:pt>
    <dgm:pt modelId="{57EEBCF3-A900-446E-9F6D-1CB8B69A2940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06B3F4E9-E887-4D1E-BFBF-99D014A452B4}" type="parTrans" cxnId="{A3352F78-385D-4E3F-A5F6-7408F3DD3024}">
      <dgm:prSet/>
      <dgm:spPr/>
      <dgm:t>
        <a:bodyPr/>
        <a:lstStyle/>
        <a:p>
          <a:endParaRPr lang="zh-TW" altLang="en-US"/>
        </a:p>
      </dgm:t>
    </dgm:pt>
    <dgm:pt modelId="{23C5E6D9-A427-4D02-B017-2D12830E4FE2}" type="sibTrans" cxnId="{A3352F78-385D-4E3F-A5F6-7408F3DD3024}">
      <dgm:prSet/>
      <dgm:spPr/>
      <dgm:t>
        <a:bodyPr/>
        <a:lstStyle/>
        <a:p>
          <a:endParaRPr lang="zh-TW" altLang="en-US"/>
        </a:p>
      </dgm:t>
    </dgm:pt>
    <dgm:pt modelId="{89C1B1D7-F67C-44BA-8FF5-F40D19E97FB2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44032DC5-BFD3-432F-B5BD-651CE1A26DD5}" type="parTrans" cxnId="{21355AFD-667F-48B3-8899-C785A700E707}">
      <dgm:prSet/>
      <dgm:spPr/>
      <dgm:t>
        <a:bodyPr/>
        <a:lstStyle/>
        <a:p>
          <a:endParaRPr lang="zh-TW" altLang="en-US"/>
        </a:p>
      </dgm:t>
    </dgm:pt>
    <dgm:pt modelId="{23B4939D-F2B8-433D-88F4-A37AB93AD63C}" type="sibTrans" cxnId="{21355AFD-667F-48B3-8899-C785A700E707}">
      <dgm:prSet/>
      <dgm:spPr/>
      <dgm:t>
        <a:bodyPr/>
        <a:lstStyle/>
        <a:p>
          <a:endParaRPr lang="zh-TW" altLang="en-US"/>
        </a:p>
      </dgm:t>
    </dgm:pt>
    <dgm:pt modelId="{C8C23ADE-9123-401D-8317-FA9CE87744B6}">
      <dgm:prSet phldrT="[文字]"/>
      <dgm:spPr/>
      <dgm:t>
        <a:bodyPr/>
        <a:lstStyle/>
        <a:p>
          <a:r>
            <a:rPr lang="zh-TW" altLang="en-US" dirty="0" smtClean="0"/>
            <a:t>收藏</a:t>
          </a:r>
          <a:endParaRPr lang="zh-TW" altLang="en-US" dirty="0"/>
        </a:p>
      </dgm:t>
    </dgm:pt>
    <dgm:pt modelId="{B9FD36F9-EEF6-4B59-AE9E-15EBEEB910A8}" type="parTrans" cxnId="{A2168C60-8DFD-4284-867D-65845D8F7F4A}">
      <dgm:prSet/>
      <dgm:spPr/>
      <dgm:t>
        <a:bodyPr/>
        <a:lstStyle/>
        <a:p>
          <a:endParaRPr lang="zh-TW" altLang="en-US"/>
        </a:p>
      </dgm:t>
    </dgm:pt>
    <dgm:pt modelId="{71499BCA-3DFF-45E3-83F2-816F2DA5D58B}" type="sibTrans" cxnId="{A2168C60-8DFD-4284-867D-65845D8F7F4A}">
      <dgm:prSet/>
      <dgm:spPr/>
      <dgm:t>
        <a:bodyPr/>
        <a:lstStyle/>
        <a:p>
          <a:endParaRPr lang="zh-TW" altLang="en-US"/>
        </a:p>
      </dgm:t>
    </dgm:pt>
    <dgm:pt modelId="{50121AAA-2BD1-49E3-BCA6-8A4F629446AC}">
      <dgm:prSet phldrT="[文字]"/>
      <dgm:spPr/>
      <dgm:t>
        <a:bodyPr/>
        <a:lstStyle/>
        <a:p>
          <a:r>
            <a:rPr lang="en-US" altLang="zh-TW" dirty="0" smtClean="0"/>
            <a:t>…</a:t>
          </a:r>
          <a:endParaRPr lang="zh-TW" altLang="en-US" dirty="0"/>
        </a:p>
      </dgm:t>
    </dgm:pt>
    <dgm:pt modelId="{3CDBEA91-9548-41F0-8396-7B127B801816}" type="parTrans" cxnId="{21D1ED89-9414-499D-A975-12DE99BA74C3}">
      <dgm:prSet/>
      <dgm:spPr/>
      <dgm:t>
        <a:bodyPr/>
        <a:lstStyle/>
        <a:p>
          <a:endParaRPr lang="zh-TW" altLang="en-US"/>
        </a:p>
      </dgm:t>
    </dgm:pt>
    <dgm:pt modelId="{3D194AED-E559-4732-B9E1-900026120381}" type="sibTrans" cxnId="{21D1ED89-9414-499D-A975-12DE99BA74C3}">
      <dgm:prSet/>
      <dgm:spPr/>
      <dgm:t>
        <a:bodyPr/>
        <a:lstStyle/>
        <a:p>
          <a:endParaRPr lang="zh-TW" altLang="en-US"/>
        </a:p>
      </dgm:t>
    </dgm:pt>
    <dgm:pt modelId="{EAC89790-95EA-47F3-A12D-86C03C69FC0C}" type="pres">
      <dgm:prSet presAssocID="{AEF79A32-D179-40A6-A4B0-0B1F12D713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252409-C717-4DE5-9095-84AE3B184F4C}" type="pres">
      <dgm:prSet presAssocID="{E757408F-6014-4176-8B34-3586D753047F}" presName="hierRoot1" presStyleCnt="0"/>
      <dgm:spPr/>
    </dgm:pt>
    <dgm:pt modelId="{33D17043-40A7-46E8-9CD5-4F4FA95C53FA}" type="pres">
      <dgm:prSet presAssocID="{E757408F-6014-4176-8B34-3586D753047F}" presName="composite" presStyleCnt="0"/>
      <dgm:spPr/>
    </dgm:pt>
    <dgm:pt modelId="{2AFE09BF-214E-4A0F-B200-6F3EE06066F7}" type="pres">
      <dgm:prSet presAssocID="{E757408F-6014-4176-8B34-3586D753047F}" presName="background" presStyleLbl="node0" presStyleIdx="0" presStyleCnt="1"/>
      <dgm:spPr/>
    </dgm:pt>
    <dgm:pt modelId="{A220AB0F-1AB0-4FA5-A044-85E7FAA7FF69}" type="pres">
      <dgm:prSet presAssocID="{E757408F-6014-4176-8B34-3586D753047F}" presName="text" presStyleLbl="fgAcc0" presStyleIdx="0" presStyleCnt="1">
        <dgm:presLayoutVars>
          <dgm:chPref val="3"/>
        </dgm:presLayoutVars>
      </dgm:prSet>
      <dgm:spPr/>
    </dgm:pt>
    <dgm:pt modelId="{EC274395-3377-402D-9CE6-2A29474ACF72}" type="pres">
      <dgm:prSet presAssocID="{E757408F-6014-4176-8B34-3586D753047F}" presName="hierChild2" presStyleCnt="0"/>
      <dgm:spPr/>
    </dgm:pt>
    <dgm:pt modelId="{016E07F7-C1DB-468D-BDEC-037B9606B503}" type="pres">
      <dgm:prSet presAssocID="{EE2CF56A-39A8-4B3D-BADB-16C86F667F41}" presName="Name10" presStyleLbl="parChTrans1D2" presStyleIdx="0" presStyleCnt="4"/>
      <dgm:spPr/>
    </dgm:pt>
    <dgm:pt modelId="{4AD7E491-663D-46C0-9A8D-AC6A6AD3EFF7}" type="pres">
      <dgm:prSet presAssocID="{6BB3D9C1-2ACB-43B0-BF01-3F0845B37062}" presName="hierRoot2" presStyleCnt="0"/>
      <dgm:spPr/>
    </dgm:pt>
    <dgm:pt modelId="{B2556154-B40F-40ED-8CAB-C0D4EC032ED7}" type="pres">
      <dgm:prSet presAssocID="{6BB3D9C1-2ACB-43B0-BF01-3F0845B37062}" presName="composite2" presStyleCnt="0"/>
      <dgm:spPr/>
    </dgm:pt>
    <dgm:pt modelId="{15A5E98F-3C94-4DCD-859A-330DB6DBB5C8}" type="pres">
      <dgm:prSet presAssocID="{6BB3D9C1-2ACB-43B0-BF01-3F0845B37062}" presName="background2" presStyleLbl="node2" presStyleIdx="0" presStyleCnt="4"/>
      <dgm:spPr/>
    </dgm:pt>
    <dgm:pt modelId="{040B7A2A-1288-484F-80C4-9166A988104F}" type="pres">
      <dgm:prSet presAssocID="{6BB3D9C1-2ACB-43B0-BF01-3F0845B37062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9054A46-8DA8-4E2F-A6A5-4F5B4AF6D093}" type="pres">
      <dgm:prSet presAssocID="{6BB3D9C1-2ACB-43B0-BF01-3F0845B37062}" presName="hierChild3" presStyleCnt="0"/>
      <dgm:spPr/>
    </dgm:pt>
    <dgm:pt modelId="{3C22C7AB-3EFB-4282-B387-438F339458F1}" type="pres">
      <dgm:prSet presAssocID="{DE7F2430-2937-4A4B-AB5C-0974769EFF8F}" presName="Name17" presStyleLbl="parChTrans1D3" presStyleIdx="0" presStyleCnt="4"/>
      <dgm:spPr/>
    </dgm:pt>
    <dgm:pt modelId="{26FDFF27-ADCF-4DD8-9496-271F7858C37F}" type="pres">
      <dgm:prSet presAssocID="{C8B39113-2CF2-491D-862F-50F432395E54}" presName="hierRoot3" presStyleCnt="0"/>
      <dgm:spPr/>
    </dgm:pt>
    <dgm:pt modelId="{EFA6D385-348B-4E11-B5F5-2998816C6869}" type="pres">
      <dgm:prSet presAssocID="{C8B39113-2CF2-491D-862F-50F432395E54}" presName="composite3" presStyleCnt="0"/>
      <dgm:spPr/>
    </dgm:pt>
    <dgm:pt modelId="{DC40E04D-3508-4C57-B552-DA21370C46E4}" type="pres">
      <dgm:prSet presAssocID="{C8B39113-2CF2-491D-862F-50F432395E54}" presName="background3" presStyleLbl="node3" presStyleIdx="0" presStyleCnt="4"/>
      <dgm:spPr/>
    </dgm:pt>
    <dgm:pt modelId="{04C0ADEF-9AE8-4584-B1EE-580732F159F1}" type="pres">
      <dgm:prSet presAssocID="{C8B39113-2CF2-491D-862F-50F432395E54}" presName="text3" presStyleLbl="fgAcc3" presStyleIdx="0" presStyleCnt="4">
        <dgm:presLayoutVars>
          <dgm:chPref val="3"/>
        </dgm:presLayoutVars>
      </dgm:prSet>
      <dgm:spPr/>
    </dgm:pt>
    <dgm:pt modelId="{5E689F20-707A-45C0-B765-F940B46948D0}" type="pres">
      <dgm:prSet presAssocID="{C8B39113-2CF2-491D-862F-50F432395E54}" presName="hierChild4" presStyleCnt="0"/>
      <dgm:spPr/>
    </dgm:pt>
    <dgm:pt modelId="{2ADAEE7F-8915-4288-8F62-7B019343B98E}" type="pres">
      <dgm:prSet presAssocID="{CFBC701F-8F81-4D2A-8E58-B3C4306F084C}" presName="Name10" presStyleLbl="parChTrans1D2" presStyleIdx="1" presStyleCnt="4"/>
      <dgm:spPr/>
    </dgm:pt>
    <dgm:pt modelId="{C6F90DF6-BEFB-4D64-AF58-614EF9204B16}" type="pres">
      <dgm:prSet presAssocID="{8C9C80AB-3A99-47C2-A8B2-703BAD103414}" presName="hierRoot2" presStyleCnt="0"/>
      <dgm:spPr/>
    </dgm:pt>
    <dgm:pt modelId="{3321760A-7D69-421D-9E32-6AF71203911C}" type="pres">
      <dgm:prSet presAssocID="{8C9C80AB-3A99-47C2-A8B2-703BAD103414}" presName="composite2" presStyleCnt="0"/>
      <dgm:spPr/>
    </dgm:pt>
    <dgm:pt modelId="{F068ACEA-863D-40FB-BEA9-D8AAC211DFE1}" type="pres">
      <dgm:prSet presAssocID="{8C9C80AB-3A99-47C2-A8B2-703BAD103414}" presName="background2" presStyleLbl="node2" presStyleIdx="1" presStyleCnt="4"/>
      <dgm:spPr/>
    </dgm:pt>
    <dgm:pt modelId="{BAEF5A48-4D7F-4FBF-B896-C4176E3434DB}" type="pres">
      <dgm:prSet presAssocID="{8C9C80AB-3A99-47C2-A8B2-703BAD103414}" presName="text2" presStyleLbl="fgAcc2" presStyleIdx="1" presStyleCnt="4">
        <dgm:presLayoutVars>
          <dgm:chPref val="3"/>
        </dgm:presLayoutVars>
      </dgm:prSet>
      <dgm:spPr/>
    </dgm:pt>
    <dgm:pt modelId="{BB745E00-72FF-4E9C-8470-6E68E4A25471}" type="pres">
      <dgm:prSet presAssocID="{8C9C80AB-3A99-47C2-A8B2-703BAD103414}" presName="hierChild3" presStyleCnt="0"/>
      <dgm:spPr/>
    </dgm:pt>
    <dgm:pt modelId="{7706458F-5848-41DE-8C3E-8584A3E9FDC5}" type="pres">
      <dgm:prSet presAssocID="{06B3F4E9-E887-4D1E-BFBF-99D014A452B4}" presName="Name17" presStyleLbl="parChTrans1D3" presStyleIdx="1" presStyleCnt="4"/>
      <dgm:spPr/>
    </dgm:pt>
    <dgm:pt modelId="{6141C6A0-9143-410D-87D1-B85FB05574E6}" type="pres">
      <dgm:prSet presAssocID="{57EEBCF3-A900-446E-9F6D-1CB8B69A2940}" presName="hierRoot3" presStyleCnt="0"/>
      <dgm:spPr/>
    </dgm:pt>
    <dgm:pt modelId="{C8A97D06-FBF1-43AF-833A-E9F62DEB2B84}" type="pres">
      <dgm:prSet presAssocID="{57EEBCF3-A900-446E-9F6D-1CB8B69A2940}" presName="composite3" presStyleCnt="0"/>
      <dgm:spPr/>
    </dgm:pt>
    <dgm:pt modelId="{866A5888-D46B-429C-837B-67D096369D9E}" type="pres">
      <dgm:prSet presAssocID="{57EEBCF3-A900-446E-9F6D-1CB8B69A2940}" presName="background3" presStyleLbl="node3" presStyleIdx="1" presStyleCnt="4"/>
      <dgm:spPr/>
    </dgm:pt>
    <dgm:pt modelId="{A0C65C8C-7C22-4D52-A80F-FBAF4DB20859}" type="pres">
      <dgm:prSet presAssocID="{57EEBCF3-A900-446E-9F6D-1CB8B69A2940}" presName="text3" presStyleLbl="fgAcc3" presStyleIdx="1" presStyleCnt="4">
        <dgm:presLayoutVars>
          <dgm:chPref val="3"/>
        </dgm:presLayoutVars>
      </dgm:prSet>
      <dgm:spPr/>
    </dgm:pt>
    <dgm:pt modelId="{790C5DF7-54AD-4F3F-8C7F-D34B53FD7C2B}" type="pres">
      <dgm:prSet presAssocID="{57EEBCF3-A900-446E-9F6D-1CB8B69A2940}" presName="hierChild4" presStyleCnt="0"/>
      <dgm:spPr/>
    </dgm:pt>
    <dgm:pt modelId="{A65B1845-EA97-4AC6-9BB6-67BF61ADF309}" type="pres">
      <dgm:prSet presAssocID="{76A4D03E-7870-4186-ADBF-1F123592117F}" presName="Name10" presStyleLbl="parChTrans1D2" presStyleIdx="2" presStyleCnt="4"/>
      <dgm:spPr/>
    </dgm:pt>
    <dgm:pt modelId="{40615762-5198-4FC2-B910-22999D9909A3}" type="pres">
      <dgm:prSet presAssocID="{F2947A56-889E-42EC-8D52-825CC9EE1177}" presName="hierRoot2" presStyleCnt="0"/>
      <dgm:spPr/>
    </dgm:pt>
    <dgm:pt modelId="{84564777-38F4-4E3B-AC81-0E095E087EF5}" type="pres">
      <dgm:prSet presAssocID="{F2947A56-889E-42EC-8D52-825CC9EE1177}" presName="composite2" presStyleCnt="0"/>
      <dgm:spPr/>
    </dgm:pt>
    <dgm:pt modelId="{AED85EE6-9273-488D-A51E-C04365ED1F11}" type="pres">
      <dgm:prSet presAssocID="{F2947A56-889E-42EC-8D52-825CC9EE1177}" presName="background2" presStyleLbl="node2" presStyleIdx="2" presStyleCnt="4"/>
      <dgm:spPr/>
    </dgm:pt>
    <dgm:pt modelId="{4A7C85C9-C5EE-4A5E-B0B0-4240675D7AF2}" type="pres">
      <dgm:prSet presAssocID="{F2947A56-889E-42EC-8D52-825CC9EE1177}" presName="text2" presStyleLbl="fgAcc2" presStyleIdx="2" presStyleCnt="4">
        <dgm:presLayoutVars>
          <dgm:chPref val="3"/>
        </dgm:presLayoutVars>
      </dgm:prSet>
      <dgm:spPr/>
    </dgm:pt>
    <dgm:pt modelId="{AF2B0A7A-4F68-48B5-AD81-6CF60FF32A3E}" type="pres">
      <dgm:prSet presAssocID="{F2947A56-889E-42EC-8D52-825CC9EE1177}" presName="hierChild3" presStyleCnt="0"/>
      <dgm:spPr/>
    </dgm:pt>
    <dgm:pt modelId="{B0BF3041-44E7-4482-A6EA-19E1C547CF80}" type="pres">
      <dgm:prSet presAssocID="{44032DC5-BFD3-432F-B5BD-651CE1A26DD5}" presName="Name17" presStyleLbl="parChTrans1D3" presStyleIdx="2" presStyleCnt="4"/>
      <dgm:spPr/>
    </dgm:pt>
    <dgm:pt modelId="{864E6BBD-E227-418B-B461-84A207EF2770}" type="pres">
      <dgm:prSet presAssocID="{89C1B1D7-F67C-44BA-8FF5-F40D19E97FB2}" presName="hierRoot3" presStyleCnt="0"/>
      <dgm:spPr/>
    </dgm:pt>
    <dgm:pt modelId="{96195E2E-AA4E-49DA-86CA-09F5F3819335}" type="pres">
      <dgm:prSet presAssocID="{89C1B1D7-F67C-44BA-8FF5-F40D19E97FB2}" presName="composite3" presStyleCnt="0"/>
      <dgm:spPr/>
    </dgm:pt>
    <dgm:pt modelId="{6524E5D9-7E00-4962-A61D-D52722B59540}" type="pres">
      <dgm:prSet presAssocID="{89C1B1D7-F67C-44BA-8FF5-F40D19E97FB2}" presName="background3" presStyleLbl="node3" presStyleIdx="2" presStyleCnt="4"/>
      <dgm:spPr/>
    </dgm:pt>
    <dgm:pt modelId="{B1A32DBC-97C3-4E09-836D-6D2E349FE0A7}" type="pres">
      <dgm:prSet presAssocID="{89C1B1D7-F67C-44BA-8FF5-F40D19E97FB2}" presName="text3" presStyleLbl="fgAcc3" presStyleIdx="2" presStyleCnt="4">
        <dgm:presLayoutVars>
          <dgm:chPref val="3"/>
        </dgm:presLayoutVars>
      </dgm:prSet>
      <dgm:spPr/>
    </dgm:pt>
    <dgm:pt modelId="{7778ABFE-F7E8-405E-B4E4-13E0FCAEC4EF}" type="pres">
      <dgm:prSet presAssocID="{89C1B1D7-F67C-44BA-8FF5-F40D19E97FB2}" presName="hierChild4" presStyleCnt="0"/>
      <dgm:spPr/>
    </dgm:pt>
    <dgm:pt modelId="{F63451A7-83D2-4261-97A5-E0B34A29D2C7}" type="pres">
      <dgm:prSet presAssocID="{B9FD36F9-EEF6-4B59-AE9E-15EBEEB910A8}" presName="Name10" presStyleLbl="parChTrans1D2" presStyleIdx="3" presStyleCnt="4"/>
      <dgm:spPr/>
    </dgm:pt>
    <dgm:pt modelId="{46EDCEBC-EC87-485B-86C5-A6F36D610038}" type="pres">
      <dgm:prSet presAssocID="{C8C23ADE-9123-401D-8317-FA9CE87744B6}" presName="hierRoot2" presStyleCnt="0"/>
      <dgm:spPr/>
    </dgm:pt>
    <dgm:pt modelId="{4BCCE94A-8C66-47CC-A304-DBDA7AE1DF81}" type="pres">
      <dgm:prSet presAssocID="{C8C23ADE-9123-401D-8317-FA9CE87744B6}" presName="composite2" presStyleCnt="0"/>
      <dgm:spPr/>
    </dgm:pt>
    <dgm:pt modelId="{0CC45B12-B885-4743-A3A5-24CB16970B3A}" type="pres">
      <dgm:prSet presAssocID="{C8C23ADE-9123-401D-8317-FA9CE87744B6}" presName="background2" presStyleLbl="node2" presStyleIdx="3" presStyleCnt="4"/>
      <dgm:spPr/>
    </dgm:pt>
    <dgm:pt modelId="{077075E0-FBD8-43F1-9C5A-66B69447E0F4}" type="pres">
      <dgm:prSet presAssocID="{C8C23ADE-9123-401D-8317-FA9CE87744B6}" presName="text2" presStyleLbl="fgAcc2" presStyleIdx="3" presStyleCnt="4">
        <dgm:presLayoutVars>
          <dgm:chPref val="3"/>
        </dgm:presLayoutVars>
      </dgm:prSet>
      <dgm:spPr/>
    </dgm:pt>
    <dgm:pt modelId="{32659313-EE99-4EC5-9C33-D9E3F7760154}" type="pres">
      <dgm:prSet presAssocID="{C8C23ADE-9123-401D-8317-FA9CE87744B6}" presName="hierChild3" presStyleCnt="0"/>
      <dgm:spPr/>
    </dgm:pt>
    <dgm:pt modelId="{BEF1CE34-8867-45BC-A2B1-EF919764D2DC}" type="pres">
      <dgm:prSet presAssocID="{3CDBEA91-9548-41F0-8396-7B127B801816}" presName="Name17" presStyleLbl="parChTrans1D3" presStyleIdx="3" presStyleCnt="4"/>
      <dgm:spPr/>
    </dgm:pt>
    <dgm:pt modelId="{42E11523-294D-4FC2-9919-4361DF64E548}" type="pres">
      <dgm:prSet presAssocID="{50121AAA-2BD1-49E3-BCA6-8A4F629446AC}" presName="hierRoot3" presStyleCnt="0"/>
      <dgm:spPr/>
    </dgm:pt>
    <dgm:pt modelId="{0A5D0B11-5036-446B-A519-382B4AD03392}" type="pres">
      <dgm:prSet presAssocID="{50121AAA-2BD1-49E3-BCA6-8A4F629446AC}" presName="composite3" presStyleCnt="0"/>
      <dgm:spPr/>
    </dgm:pt>
    <dgm:pt modelId="{8C877FCC-8A0D-4A37-9967-C29FCEB28D87}" type="pres">
      <dgm:prSet presAssocID="{50121AAA-2BD1-49E3-BCA6-8A4F629446AC}" presName="background3" presStyleLbl="node3" presStyleIdx="3" presStyleCnt="4"/>
      <dgm:spPr/>
    </dgm:pt>
    <dgm:pt modelId="{72ADB593-ADFA-493B-83A9-C948603B9C1F}" type="pres">
      <dgm:prSet presAssocID="{50121AAA-2BD1-49E3-BCA6-8A4F629446AC}" presName="text3" presStyleLbl="fgAcc3" presStyleIdx="3" presStyleCnt="4">
        <dgm:presLayoutVars>
          <dgm:chPref val="3"/>
        </dgm:presLayoutVars>
      </dgm:prSet>
      <dgm:spPr/>
    </dgm:pt>
    <dgm:pt modelId="{8AD4A31A-2705-4932-B903-06FC38087DFD}" type="pres">
      <dgm:prSet presAssocID="{50121AAA-2BD1-49E3-BCA6-8A4F629446AC}" presName="hierChild4" presStyleCnt="0"/>
      <dgm:spPr/>
    </dgm:pt>
  </dgm:ptLst>
  <dgm:cxnLst>
    <dgm:cxn modelId="{A5CEA076-D446-455B-AA76-21C564C442A0}" type="presOf" srcId="{B9FD36F9-EEF6-4B59-AE9E-15EBEEB910A8}" destId="{F63451A7-83D2-4261-97A5-E0B34A29D2C7}" srcOrd="0" destOrd="0" presId="urn:microsoft.com/office/officeart/2005/8/layout/hierarchy1"/>
    <dgm:cxn modelId="{630E4427-C6FC-4929-852B-21723F2E254C}" srcId="{AEF79A32-D179-40A6-A4B0-0B1F12D713D0}" destId="{E757408F-6014-4176-8B34-3586D753047F}" srcOrd="0" destOrd="0" parTransId="{669BE448-8B89-4B61-B672-FEFBA72801EE}" sibTransId="{E8C10238-8F6B-480D-AE04-0A95DE99B4CD}"/>
    <dgm:cxn modelId="{A2168C60-8DFD-4284-867D-65845D8F7F4A}" srcId="{E757408F-6014-4176-8B34-3586D753047F}" destId="{C8C23ADE-9123-401D-8317-FA9CE87744B6}" srcOrd="3" destOrd="0" parTransId="{B9FD36F9-EEF6-4B59-AE9E-15EBEEB910A8}" sibTransId="{71499BCA-3DFF-45E3-83F2-816F2DA5D58B}"/>
    <dgm:cxn modelId="{920B956D-9DAE-4690-B1F1-B9C365C2B405}" type="presOf" srcId="{CFBC701F-8F81-4D2A-8E58-B3C4306F084C}" destId="{2ADAEE7F-8915-4288-8F62-7B019343B98E}" srcOrd="0" destOrd="0" presId="urn:microsoft.com/office/officeart/2005/8/layout/hierarchy1"/>
    <dgm:cxn modelId="{444B61A9-B3B5-43FB-A010-798FEF1C3B09}" type="presOf" srcId="{44032DC5-BFD3-432F-B5BD-651CE1A26DD5}" destId="{B0BF3041-44E7-4482-A6EA-19E1C547CF80}" srcOrd="0" destOrd="0" presId="urn:microsoft.com/office/officeart/2005/8/layout/hierarchy1"/>
    <dgm:cxn modelId="{25DCA77B-1F47-4B1A-9004-C74F655B603C}" type="presOf" srcId="{EE2CF56A-39A8-4B3D-BADB-16C86F667F41}" destId="{016E07F7-C1DB-468D-BDEC-037B9606B503}" srcOrd="0" destOrd="0" presId="urn:microsoft.com/office/officeart/2005/8/layout/hierarchy1"/>
    <dgm:cxn modelId="{F8728858-64ED-4985-8F68-C51C6E702DA7}" srcId="{E757408F-6014-4176-8B34-3586D753047F}" destId="{6BB3D9C1-2ACB-43B0-BF01-3F0845B37062}" srcOrd="0" destOrd="0" parTransId="{EE2CF56A-39A8-4B3D-BADB-16C86F667F41}" sibTransId="{DCF3268E-A13B-49D3-9774-E76969067268}"/>
    <dgm:cxn modelId="{21C60CB4-201A-448C-9ABC-2329EEE89067}" type="presOf" srcId="{76A4D03E-7870-4186-ADBF-1F123592117F}" destId="{A65B1845-EA97-4AC6-9BB6-67BF61ADF309}" srcOrd="0" destOrd="0" presId="urn:microsoft.com/office/officeart/2005/8/layout/hierarchy1"/>
    <dgm:cxn modelId="{A3352F78-385D-4E3F-A5F6-7408F3DD3024}" srcId="{8C9C80AB-3A99-47C2-A8B2-703BAD103414}" destId="{57EEBCF3-A900-446E-9F6D-1CB8B69A2940}" srcOrd="0" destOrd="0" parTransId="{06B3F4E9-E887-4D1E-BFBF-99D014A452B4}" sibTransId="{23C5E6D9-A427-4D02-B017-2D12830E4FE2}"/>
    <dgm:cxn modelId="{25AB6960-5C7F-4A1D-A28F-CC8F39BA1DD0}" type="presOf" srcId="{DE7F2430-2937-4A4B-AB5C-0974769EFF8F}" destId="{3C22C7AB-3EFB-4282-B387-438F339458F1}" srcOrd="0" destOrd="0" presId="urn:microsoft.com/office/officeart/2005/8/layout/hierarchy1"/>
    <dgm:cxn modelId="{3E96031B-85E1-4C16-8F11-AEE814773642}" type="presOf" srcId="{06B3F4E9-E887-4D1E-BFBF-99D014A452B4}" destId="{7706458F-5848-41DE-8C3E-8584A3E9FDC5}" srcOrd="0" destOrd="0" presId="urn:microsoft.com/office/officeart/2005/8/layout/hierarchy1"/>
    <dgm:cxn modelId="{DEE44884-72D0-41CB-975A-F60A3F64EFFA}" type="presOf" srcId="{50121AAA-2BD1-49E3-BCA6-8A4F629446AC}" destId="{72ADB593-ADFA-493B-83A9-C948603B9C1F}" srcOrd="0" destOrd="0" presId="urn:microsoft.com/office/officeart/2005/8/layout/hierarchy1"/>
    <dgm:cxn modelId="{21D1ED89-9414-499D-A975-12DE99BA74C3}" srcId="{C8C23ADE-9123-401D-8317-FA9CE87744B6}" destId="{50121AAA-2BD1-49E3-BCA6-8A4F629446AC}" srcOrd="0" destOrd="0" parTransId="{3CDBEA91-9548-41F0-8396-7B127B801816}" sibTransId="{3D194AED-E559-4732-B9E1-900026120381}"/>
    <dgm:cxn modelId="{14F21850-9A51-4CDC-82FF-88CC0BC47B4F}" srcId="{E757408F-6014-4176-8B34-3586D753047F}" destId="{8C9C80AB-3A99-47C2-A8B2-703BAD103414}" srcOrd="1" destOrd="0" parTransId="{CFBC701F-8F81-4D2A-8E58-B3C4306F084C}" sibTransId="{673ED38B-6647-47A2-9FC1-A7C2EAFA9AC7}"/>
    <dgm:cxn modelId="{F2F3D98C-04FF-4174-B692-2FFD12C6A6A3}" type="presOf" srcId="{3CDBEA91-9548-41F0-8396-7B127B801816}" destId="{BEF1CE34-8867-45BC-A2B1-EF919764D2DC}" srcOrd="0" destOrd="0" presId="urn:microsoft.com/office/officeart/2005/8/layout/hierarchy1"/>
    <dgm:cxn modelId="{9E8B44E4-3E75-4F07-881D-0667A83DD0A9}" srcId="{E757408F-6014-4176-8B34-3586D753047F}" destId="{F2947A56-889E-42EC-8D52-825CC9EE1177}" srcOrd="2" destOrd="0" parTransId="{76A4D03E-7870-4186-ADBF-1F123592117F}" sibTransId="{620112F8-F60C-4697-99B0-34C7E48112FE}"/>
    <dgm:cxn modelId="{A0114D48-61D2-4A42-BB6B-683AA3C7F3A6}" srcId="{6BB3D9C1-2ACB-43B0-BF01-3F0845B37062}" destId="{C8B39113-2CF2-491D-862F-50F432395E54}" srcOrd="0" destOrd="0" parTransId="{DE7F2430-2937-4A4B-AB5C-0974769EFF8F}" sibTransId="{E2D0377D-C6AD-42D2-BDD6-6B0EDB0A1F02}"/>
    <dgm:cxn modelId="{6D7AC60C-B94A-42B9-963B-CCA2AE50ED33}" type="presOf" srcId="{E757408F-6014-4176-8B34-3586D753047F}" destId="{A220AB0F-1AB0-4FA5-A044-85E7FAA7FF69}" srcOrd="0" destOrd="0" presId="urn:microsoft.com/office/officeart/2005/8/layout/hierarchy1"/>
    <dgm:cxn modelId="{21355AFD-667F-48B3-8899-C785A700E707}" srcId="{F2947A56-889E-42EC-8D52-825CC9EE1177}" destId="{89C1B1D7-F67C-44BA-8FF5-F40D19E97FB2}" srcOrd="0" destOrd="0" parTransId="{44032DC5-BFD3-432F-B5BD-651CE1A26DD5}" sibTransId="{23B4939D-F2B8-433D-88F4-A37AB93AD63C}"/>
    <dgm:cxn modelId="{444E4834-268F-4978-8170-76C95E15F49A}" type="presOf" srcId="{8C9C80AB-3A99-47C2-A8B2-703BAD103414}" destId="{BAEF5A48-4D7F-4FBF-B896-C4176E3434DB}" srcOrd="0" destOrd="0" presId="urn:microsoft.com/office/officeart/2005/8/layout/hierarchy1"/>
    <dgm:cxn modelId="{24CD2307-C92E-478A-B374-90756B0FCFF2}" type="presOf" srcId="{57EEBCF3-A900-446E-9F6D-1CB8B69A2940}" destId="{A0C65C8C-7C22-4D52-A80F-FBAF4DB20859}" srcOrd="0" destOrd="0" presId="urn:microsoft.com/office/officeart/2005/8/layout/hierarchy1"/>
    <dgm:cxn modelId="{BDE14A01-8C76-4978-8A83-2032CED9B0EF}" type="presOf" srcId="{AEF79A32-D179-40A6-A4B0-0B1F12D713D0}" destId="{EAC89790-95EA-47F3-A12D-86C03C69FC0C}" srcOrd="0" destOrd="0" presId="urn:microsoft.com/office/officeart/2005/8/layout/hierarchy1"/>
    <dgm:cxn modelId="{7EC0F55A-846B-42B2-934E-FB45307832D7}" type="presOf" srcId="{89C1B1D7-F67C-44BA-8FF5-F40D19E97FB2}" destId="{B1A32DBC-97C3-4E09-836D-6D2E349FE0A7}" srcOrd="0" destOrd="0" presId="urn:microsoft.com/office/officeart/2005/8/layout/hierarchy1"/>
    <dgm:cxn modelId="{8C794A95-5011-4EDB-AD26-EBD8499AC8EA}" type="presOf" srcId="{C8C23ADE-9123-401D-8317-FA9CE87744B6}" destId="{077075E0-FBD8-43F1-9C5A-66B69447E0F4}" srcOrd="0" destOrd="0" presId="urn:microsoft.com/office/officeart/2005/8/layout/hierarchy1"/>
    <dgm:cxn modelId="{B3238872-0367-49C2-8CA2-626C90549717}" type="presOf" srcId="{F2947A56-889E-42EC-8D52-825CC9EE1177}" destId="{4A7C85C9-C5EE-4A5E-B0B0-4240675D7AF2}" srcOrd="0" destOrd="0" presId="urn:microsoft.com/office/officeart/2005/8/layout/hierarchy1"/>
    <dgm:cxn modelId="{18A395E3-9BA5-4B0C-B04F-43151042243D}" type="presOf" srcId="{6BB3D9C1-2ACB-43B0-BF01-3F0845B37062}" destId="{040B7A2A-1288-484F-80C4-9166A988104F}" srcOrd="0" destOrd="0" presId="urn:microsoft.com/office/officeart/2005/8/layout/hierarchy1"/>
    <dgm:cxn modelId="{3A46CE47-4486-43D1-9514-6DE10EEB6464}" type="presOf" srcId="{C8B39113-2CF2-491D-862F-50F432395E54}" destId="{04C0ADEF-9AE8-4584-B1EE-580732F159F1}" srcOrd="0" destOrd="0" presId="urn:microsoft.com/office/officeart/2005/8/layout/hierarchy1"/>
    <dgm:cxn modelId="{2F448EAC-D8F8-43FE-8C90-F3C722E730EE}" type="presParOf" srcId="{EAC89790-95EA-47F3-A12D-86C03C69FC0C}" destId="{58252409-C717-4DE5-9095-84AE3B184F4C}" srcOrd="0" destOrd="0" presId="urn:microsoft.com/office/officeart/2005/8/layout/hierarchy1"/>
    <dgm:cxn modelId="{9755316F-1F33-413E-9EF2-7DFEC1BF4361}" type="presParOf" srcId="{58252409-C717-4DE5-9095-84AE3B184F4C}" destId="{33D17043-40A7-46E8-9CD5-4F4FA95C53FA}" srcOrd="0" destOrd="0" presId="urn:microsoft.com/office/officeart/2005/8/layout/hierarchy1"/>
    <dgm:cxn modelId="{6D2F81DF-11AF-4231-97FB-876B14C8F058}" type="presParOf" srcId="{33D17043-40A7-46E8-9CD5-4F4FA95C53FA}" destId="{2AFE09BF-214E-4A0F-B200-6F3EE06066F7}" srcOrd="0" destOrd="0" presId="urn:microsoft.com/office/officeart/2005/8/layout/hierarchy1"/>
    <dgm:cxn modelId="{7D00C3C9-B329-4E5A-AEB7-CA82DB80D022}" type="presParOf" srcId="{33D17043-40A7-46E8-9CD5-4F4FA95C53FA}" destId="{A220AB0F-1AB0-4FA5-A044-85E7FAA7FF69}" srcOrd="1" destOrd="0" presId="urn:microsoft.com/office/officeart/2005/8/layout/hierarchy1"/>
    <dgm:cxn modelId="{EED0748B-20ED-40F8-A30F-9F2FDBCCF38B}" type="presParOf" srcId="{58252409-C717-4DE5-9095-84AE3B184F4C}" destId="{EC274395-3377-402D-9CE6-2A29474ACF72}" srcOrd="1" destOrd="0" presId="urn:microsoft.com/office/officeart/2005/8/layout/hierarchy1"/>
    <dgm:cxn modelId="{FE79C232-3340-4A51-A78D-0C36FCBFEBD3}" type="presParOf" srcId="{EC274395-3377-402D-9CE6-2A29474ACF72}" destId="{016E07F7-C1DB-468D-BDEC-037B9606B503}" srcOrd="0" destOrd="0" presId="urn:microsoft.com/office/officeart/2005/8/layout/hierarchy1"/>
    <dgm:cxn modelId="{0E97D08F-4092-4FC5-A5AB-BE594F6C187F}" type="presParOf" srcId="{EC274395-3377-402D-9CE6-2A29474ACF72}" destId="{4AD7E491-663D-46C0-9A8D-AC6A6AD3EFF7}" srcOrd="1" destOrd="0" presId="urn:microsoft.com/office/officeart/2005/8/layout/hierarchy1"/>
    <dgm:cxn modelId="{050794AE-4042-4B9A-96DC-2BFEC6630FB0}" type="presParOf" srcId="{4AD7E491-663D-46C0-9A8D-AC6A6AD3EFF7}" destId="{B2556154-B40F-40ED-8CAB-C0D4EC032ED7}" srcOrd="0" destOrd="0" presId="urn:microsoft.com/office/officeart/2005/8/layout/hierarchy1"/>
    <dgm:cxn modelId="{FA8073F2-B570-46FD-BE7D-8A1A721183E0}" type="presParOf" srcId="{B2556154-B40F-40ED-8CAB-C0D4EC032ED7}" destId="{15A5E98F-3C94-4DCD-859A-330DB6DBB5C8}" srcOrd="0" destOrd="0" presId="urn:microsoft.com/office/officeart/2005/8/layout/hierarchy1"/>
    <dgm:cxn modelId="{E8541974-A664-4F0B-B6FD-F6838756E450}" type="presParOf" srcId="{B2556154-B40F-40ED-8CAB-C0D4EC032ED7}" destId="{040B7A2A-1288-484F-80C4-9166A988104F}" srcOrd="1" destOrd="0" presId="urn:microsoft.com/office/officeart/2005/8/layout/hierarchy1"/>
    <dgm:cxn modelId="{6B33F36F-D162-4536-82ED-29AAA7478EA3}" type="presParOf" srcId="{4AD7E491-663D-46C0-9A8D-AC6A6AD3EFF7}" destId="{E9054A46-8DA8-4E2F-A6A5-4F5B4AF6D093}" srcOrd="1" destOrd="0" presId="urn:microsoft.com/office/officeart/2005/8/layout/hierarchy1"/>
    <dgm:cxn modelId="{F6DBCCB3-FEF1-4BA0-BAFF-C39CD396ADC3}" type="presParOf" srcId="{E9054A46-8DA8-4E2F-A6A5-4F5B4AF6D093}" destId="{3C22C7AB-3EFB-4282-B387-438F339458F1}" srcOrd="0" destOrd="0" presId="urn:microsoft.com/office/officeart/2005/8/layout/hierarchy1"/>
    <dgm:cxn modelId="{E04CFDF7-BC24-4EE1-ABCA-43DFBFDA6F40}" type="presParOf" srcId="{E9054A46-8DA8-4E2F-A6A5-4F5B4AF6D093}" destId="{26FDFF27-ADCF-4DD8-9496-271F7858C37F}" srcOrd="1" destOrd="0" presId="urn:microsoft.com/office/officeart/2005/8/layout/hierarchy1"/>
    <dgm:cxn modelId="{502F5B2D-5022-48FD-8054-7226B70717E7}" type="presParOf" srcId="{26FDFF27-ADCF-4DD8-9496-271F7858C37F}" destId="{EFA6D385-348B-4E11-B5F5-2998816C6869}" srcOrd="0" destOrd="0" presId="urn:microsoft.com/office/officeart/2005/8/layout/hierarchy1"/>
    <dgm:cxn modelId="{9209E8D0-1DFB-4ECB-BC14-88300F97E912}" type="presParOf" srcId="{EFA6D385-348B-4E11-B5F5-2998816C6869}" destId="{DC40E04D-3508-4C57-B552-DA21370C46E4}" srcOrd="0" destOrd="0" presId="urn:microsoft.com/office/officeart/2005/8/layout/hierarchy1"/>
    <dgm:cxn modelId="{4F093C01-10FC-40C2-AD10-8B939E1574B6}" type="presParOf" srcId="{EFA6D385-348B-4E11-B5F5-2998816C6869}" destId="{04C0ADEF-9AE8-4584-B1EE-580732F159F1}" srcOrd="1" destOrd="0" presId="urn:microsoft.com/office/officeart/2005/8/layout/hierarchy1"/>
    <dgm:cxn modelId="{F3E42BFC-C3D4-40FB-A571-F27FA032083D}" type="presParOf" srcId="{26FDFF27-ADCF-4DD8-9496-271F7858C37F}" destId="{5E689F20-707A-45C0-B765-F940B46948D0}" srcOrd="1" destOrd="0" presId="urn:microsoft.com/office/officeart/2005/8/layout/hierarchy1"/>
    <dgm:cxn modelId="{D64A2799-8ECD-41AB-A7FC-F37995DBD866}" type="presParOf" srcId="{EC274395-3377-402D-9CE6-2A29474ACF72}" destId="{2ADAEE7F-8915-4288-8F62-7B019343B98E}" srcOrd="2" destOrd="0" presId="urn:microsoft.com/office/officeart/2005/8/layout/hierarchy1"/>
    <dgm:cxn modelId="{76B911DF-5EAD-415D-B934-2BCAF03AE6D1}" type="presParOf" srcId="{EC274395-3377-402D-9CE6-2A29474ACF72}" destId="{C6F90DF6-BEFB-4D64-AF58-614EF9204B16}" srcOrd="3" destOrd="0" presId="urn:microsoft.com/office/officeart/2005/8/layout/hierarchy1"/>
    <dgm:cxn modelId="{54C9ED8D-093A-46E4-B161-F06441EC7129}" type="presParOf" srcId="{C6F90DF6-BEFB-4D64-AF58-614EF9204B16}" destId="{3321760A-7D69-421D-9E32-6AF71203911C}" srcOrd="0" destOrd="0" presId="urn:microsoft.com/office/officeart/2005/8/layout/hierarchy1"/>
    <dgm:cxn modelId="{E4AE471E-0D6E-4EB4-AD4C-86D69C7C51A5}" type="presParOf" srcId="{3321760A-7D69-421D-9E32-6AF71203911C}" destId="{F068ACEA-863D-40FB-BEA9-D8AAC211DFE1}" srcOrd="0" destOrd="0" presId="urn:microsoft.com/office/officeart/2005/8/layout/hierarchy1"/>
    <dgm:cxn modelId="{173F805B-3992-4993-A763-983BB803B9EE}" type="presParOf" srcId="{3321760A-7D69-421D-9E32-6AF71203911C}" destId="{BAEF5A48-4D7F-4FBF-B896-C4176E3434DB}" srcOrd="1" destOrd="0" presId="urn:microsoft.com/office/officeart/2005/8/layout/hierarchy1"/>
    <dgm:cxn modelId="{0F6922F1-025B-4E2A-8817-C98DF09BD6A1}" type="presParOf" srcId="{C6F90DF6-BEFB-4D64-AF58-614EF9204B16}" destId="{BB745E00-72FF-4E9C-8470-6E68E4A25471}" srcOrd="1" destOrd="0" presId="urn:microsoft.com/office/officeart/2005/8/layout/hierarchy1"/>
    <dgm:cxn modelId="{EFC2380E-C66C-48CF-BD3D-66C9092E3271}" type="presParOf" srcId="{BB745E00-72FF-4E9C-8470-6E68E4A25471}" destId="{7706458F-5848-41DE-8C3E-8584A3E9FDC5}" srcOrd="0" destOrd="0" presId="urn:microsoft.com/office/officeart/2005/8/layout/hierarchy1"/>
    <dgm:cxn modelId="{45382D50-E1B0-4B55-A6B7-AA005AE34B9D}" type="presParOf" srcId="{BB745E00-72FF-4E9C-8470-6E68E4A25471}" destId="{6141C6A0-9143-410D-87D1-B85FB05574E6}" srcOrd="1" destOrd="0" presId="urn:microsoft.com/office/officeart/2005/8/layout/hierarchy1"/>
    <dgm:cxn modelId="{9C8C1A4A-C98E-4E67-A154-B0A850511AB8}" type="presParOf" srcId="{6141C6A0-9143-410D-87D1-B85FB05574E6}" destId="{C8A97D06-FBF1-43AF-833A-E9F62DEB2B84}" srcOrd="0" destOrd="0" presId="urn:microsoft.com/office/officeart/2005/8/layout/hierarchy1"/>
    <dgm:cxn modelId="{79471A56-4E30-4C25-BA02-6AF52A8AFA35}" type="presParOf" srcId="{C8A97D06-FBF1-43AF-833A-E9F62DEB2B84}" destId="{866A5888-D46B-429C-837B-67D096369D9E}" srcOrd="0" destOrd="0" presId="urn:microsoft.com/office/officeart/2005/8/layout/hierarchy1"/>
    <dgm:cxn modelId="{145CE086-DDD1-4EAD-B726-2BBB16BA75E9}" type="presParOf" srcId="{C8A97D06-FBF1-43AF-833A-E9F62DEB2B84}" destId="{A0C65C8C-7C22-4D52-A80F-FBAF4DB20859}" srcOrd="1" destOrd="0" presId="urn:microsoft.com/office/officeart/2005/8/layout/hierarchy1"/>
    <dgm:cxn modelId="{42C7CE5C-DA4D-44AB-BC71-4975112EF8B1}" type="presParOf" srcId="{6141C6A0-9143-410D-87D1-B85FB05574E6}" destId="{790C5DF7-54AD-4F3F-8C7F-D34B53FD7C2B}" srcOrd="1" destOrd="0" presId="urn:microsoft.com/office/officeart/2005/8/layout/hierarchy1"/>
    <dgm:cxn modelId="{BE30C842-531B-4C96-9A3C-9350A56018C0}" type="presParOf" srcId="{EC274395-3377-402D-9CE6-2A29474ACF72}" destId="{A65B1845-EA97-4AC6-9BB6-67BF61ADF309}" srcOrd="4" destOrd="0" presId="urn:microsoft.com/office/officeart/2005/8/layout/hierarchy1"/>
    <dgm:cxn modelId="{BEC4A075-45E8-48F4-BF06-28DBD78DE54B}" type="presParOf" srcId="{EC274395-3377-402D-9CE6-2A29474ACF72}" destId="{40615762-5198-4FC2-B910-22999D9909A3}" srcOrd="5" destOrd="0" presId="urn:microsoft.com/office/officeart/2005/8/layout/hierarchy1"/>
    <dgm:cxn modelId="{60598EBE-DB12-4B23-AF78-1722F7A8C09E}" type="presParOf" srcId="{40615762-5198-4FC2-B910-22999D9909A3}" destId="{84564777-38F4-4E3B-AC81-0E095E087EF5}" srcOrd="0" destOrd="0" presId="urn:microsoft.com/office/officeart/2005/8/layout/hierarchy1"/>
    <dgm:cxn modelId="{A5289DBB-A107-4101-99CF-64006FC1EC55}" type="presParOf" srcId="{84564777-38F4-4E3B-AC81-0E095E087EF5}" destId="{AED85EE6-9273-488D-A51E-C04365ED1F11}" srcOrd="0" destOrd="0" presId="urn:microsoft.com/office/officeart/2005/8/layout/hierarchy1"/>
    <dgm:cxn modelId="{FE2D4B3C-E1E1-4724-9A20-F95F5092837B}" type="presParOf" srcId="{84564777-38F4-4E3B-AC81-0E095E087EF5}" destId="{4A7C85C9-C5EE-4A5E-B0B0-4240675D7AF2}" srcOrd="1" destOrd="0" presId="urn:microsoft.com/office/officeart/2005/8/layout/hierarchy1"/>
    <dgm:cxn modelId="{EA8205D1-C253-47B3-A0EC-CFC1C4AE3553}" type="presParOf" srcId="{40615762-5198-4FC2-B910-22999D9909A3}" destId="{AF2B0A7A-4F68-48B5-AD81-6CF60FF32A3E}" srcOrd="1" destOrd="0" presId="urn:microsoft.com/office/officeart/2005/8/layout/hierarchy1"/>
    <dgm:cxn modelId="{CE1034F5-1AEE-4BC3-BB4B-79E0366F7395}" type="presParOf" srcId="{AF2B0A7A-4F68-48B5-AD81-6CF60FF32A3E}" destId="{B0BF3041-44E7-4482-A6EA-19E1C547CF80}" srcOrd="0" destOrd="0" presId="urn:microsoft.com/office/officeart/2005/8/layout/hierarchy1"/>
    <dgm:cxn modelId="{93D88C45-7388-4BF2-93D4-D1B8A7E71B8C}" type="presParOf" srcId="{AF2B0A7A-4F68-48B5-AD81-6CF60FF32A3E}" destId="{864E6BBD-E227-418B-B461-84A207EF2770}" srcOrd="1" destOrd="0" presId="urn:microsoft.com/office/officeart/2005/8/layout/hierarchy1"/>
    <dgm:cxn modelId="{BABC6217-0E4A-444D-A56D-437933F431BD}" type="presParOf" srcId="{864E6BBD-E227-418B-B461-84A207EF2770}" destId="{96195E2E-AA4E-49DA-86CA-09F5F3819335}" srcOrd="0" destOrd="0" presId="urn:microsoft.com/office/officeart/2005/8/layout/hierarchy1"/>
    <dgm:cxn modelId="{0F8E8A23-C1A6-4A22-A7FB-9A54D82DCC49}" type="presParOf" srcId="{96195E2E-AA4E-49DA-86CA-09F5F3819335}" destId="{6524E5D9-7E00-4962-A61D-D52722B59540}" srcOrd="0" destOrd="0" presId="urn:microsoft.com/office/officeart/2005/8/layout/hierarchy1"/>
    <dgm:cxn modelId="{102FA2BB-3AEA-4A78-93BE-B9F4560391EC}" type="presParOf" srcId="{96195E2E-AA4E-49DA-86CA-09F5F3819335}" destId="{B1A32DBC-97C3-4E09-836D-6D2E349FE0A7}" srcOrd="1" destOrd="0" presId="urn:microsoft.com/office/officeart/2005/8/layout/hierarchy1"/>
    <dgm:cxn modelId="{A18E44EB-E599-4C01-A31F-A8A70E362D96}" type="presParOf" srcId="{864E6BBD-E227-418B-B461-84A207EF2770}" destId="{7778ABFE-F7E8-405E-B4E4-13E0FCAEC4EF}" srcOrd="1" destOrd="0" presId="urn:microsoft.com/office/officeart/2005/8/layout/hierarchy1"/>
    <dgm:cxn modelId="{170E66A3-6581-4FA4-ABDD-522F5E27A0AF}" type="presParOf" srcId="{EC274395-3377-402D-9CE6-2A29474ACF72}" destId="{F63451A7-83D2-4261-97A5-E0B34A29D2C7}" srcOrd="6" destOrd="0" presId="urn:microsoft.com/office/officeart/2005/8/layout/hierarchy1"/>
    <dgm:cxn modelId="{6B1C18B1-4834-445A-888C-1A7A8389B623}" type="presParOf" srcId="{EC274395-3377-402D-9CE6-2A29474ACF72}" destId="{46EDCEBC-EC87-485B-86C5-A6F36D610038}" srcOrd="7" destOrd="0" presId="urn:microsoft.com/office/officeart/2005/8/layout/hierarchy1"/>
    <dgm:cxn modelId="{2400BB56-8A2F-4E62-9235-DC61F0539340}" type="presParOf" srcId="{46EDCEBC-EC87-485B-86C5-A6F36D610038}" destId="{4BCCE94A-8C66-47CC-A304-DBDA7AE1DF81}" srcOrd="0" destOrd="0" presId="urn:microsoft.com/office/officeart/2005/8/layout/hierarchy1"/>
    <dgm:cxn modelId="{36FF9B86-2EAB-405C-94B2-F8B80A967D21}" type="presParOf" srcId="{4BCCE94A-8C66-47CC-A304-DBDA7AE1DF81}" destId="{0CC45B12-B885-4743-A3A5-24CB16970B3A}" srcOrd="0" destOrd="0" presId="urn:microsoft.com/office/officeart/2005/8/layout/hierarchy1"/>
    <dgm:cxn modelId="{A907ABD6-CB6B-438D-A884-55A38B1BE247}" type="presParOf" srcId="{4BCCE94A-8C66-47CC-A304-DBDA7AE1DF81}" destId="{077075E0-FBD8-43F1-9C5A-66B69447E0F4}" srcOrd="1" destOrd="0" presId="urn:microsoft.com/office/officeart/2005/8/layout/hierarchy1"/>
    <dgm:cxn modelId="{F9F7AFBC-3B97-4E5E-8F6C-D76EBDD6B4FD}" type="presParOf" srcId="{46EDCEBC-EC87-485B-86C5-A6F36D610038}" destId="{32659313-EE99-4EC5-9C33-D9E3F7760154}" srcOrd="1" destOrd="0" presId="urn:microsoft.com/office/officeart/2005/8/layout/hierarchy1"/>
    <dgm:cxn modelId="{33408D0B-4926-4F8D-B912-1DF71A011691}" type="presParOf" srcId="{32659313-EE99-4EC5-9C33-D9E3F7760154}" destId="{BEF1CE34-8867-45BC-A2B1-EF919764D2DC}" srcOrd="0" destOrd="0" presId="urn:microsoft.com/office/officeart/2005/8/layout/hierarchy1"/>
    <dgm:cxn modelId="{1B34236A-2CC2-4549-979E-99DC2DD40A62}" type="presParOf" srcId="{32659313-EE99-4EC5-9C33-D9E3F7760154}" destId="{42E11523-294D-4FC2-9919-4361DF64E548}" srcOrd="1" destOrd="0" presId="urn:microsoft.com/office/officeart/2005/8/layout/hierarchy1"/>
    <dgm:cxn modelId="{AACF1A5F-07D4-4D29-A29F-F80B5A51C809}" type="presParOf" srcId="{42E11523-294D-4FC2-9919-4361DF64E548}" destId="{0A5D0B11-5036-446B-A519-382B4AD03392}" srcOrd="0" destOrd="0" presId="urn:microsoft.com/office/officeart/2005/8/layout/hierarchy1"/>
    <dgm:cxn modelId="{CEA88C0C-B60F-4A2C-AFA5-98E77DDF25C0}" type="presParOf" srcId="{0A5D0B11-5036-446B-A519-382B4AD03392}" destId="{8C877FCC-8A0D-4A37-9967-C29FCEB28D87}" srcOrd="0" destOrd="0" presId="urn:microsoft.com/office/officeart/2005/8/layout/hierarchy1"/>
    <dgm:cxn modelId="{834D77AB-0CC0-4A54-9957-1521F5A8A030}" type="presParOf" srcId="{0A5D0B11-5036-446B-A519-382B4AD03392}" destId="{72ADB593-ADFA-493B-83A9-C948603B9C1F}" srcOrd="1" destOrd="0" presId="urn:microsoft.com/office/officeart/2005/8/layout/hierarchy1"/>
    <dgm:cxn modelId="{8F11303A-6F62-4F8B-B400-155E7CB64CEE}" type="presParOf" srcId="{42E11523-294D-4FC2-9919-4361DF64E548}" destId="{8AD4A31A-2705-4932-B903-06FC38087DF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1CE34-8867-45BC-A2B1-EF919764D2DC}">
      <dsp:nvSpPr>
        <dsp:cNvPr id="0" name=""/>
        <dsp:cNvSpPr/>
      </dsp:nvSpPr>
      <dsp:spPr>
        <a:xfrm>
          <a:off x="7421589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451A7-83D2-4261-97A5-E0B34A29D2C7}">
      <dsp:nvSpPr>
        <dsp:cNvPr id="0" name=""/>
        <dsp:cNvSpPr/>
      </dsp:nvSpPr>
      <dsp:spPr>
        <a:xfrm>
          <a:off x="5126542" y="811667"/>
          <a:ext cx="2340767" cy="37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51"/>
              </a:lnTo>
              <a:lnTo>
                <a:pt x="2340767" y="253051"/>
              </a:lnTo>
              <a:lnTo>
                <a:pt x="2340767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F3041-44E7-4482-A6EA-19E1C547CF80}">
      <dsp:nvSpPr>
        <dsp:cNvPr id="0" name=""/>
        <dsp:cNvSpPr/>
      </dsp:nvSpPr>
      <dsp:spPr>
        <a:xfrm>
          <a:off x="5861078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B1845-EA97-4AC6-9BB6-67BF61ADF309}">
      <dsp:nvSpPr>
        <dsp:cNvPr id="0" name=""/>
        <dsp:cNvSpPr/>
      </dsp:nvSpPr>
      <dsp:spPr>
        <a:xfrm>
          <a:off x="5126542" y="811667"/>
          <a:ext cx="780255" cy="37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51"/>
              </a:lnTo>
              <a:lnTo>
                <a:pt x="780255" y="253051"/>
              </a:lnTo>
              <a:lnTo>
                <a:pt x="780255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6458F-5848-41DE-8C3E-8584A3E9FDC5}">
      <dsp:nvSpPr>
        <dsp:cNvPr id="0" name=""/>
        <dsp:cNvSpPr/>
      </dsp:nvSpPr>
      <dsp:spPr>
        <a:xfrm>
          <a:off x="4300566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AEE7F-8915-4288-8F62-7B019343B98E}">
      <dsp:nvSpPr>
        <dsp:cNvPr id="0" name=""/>
        <dsp:cNvSpPr/>
      </dsp:nvSpPr>
      <dsp:spPr>
        <a:xfrm>
          <a:off x="4346286" y="811667"/>
          <a:ext cx="780255" cy="371330"/>
        </a:xfrm>
        <a:custGeom>
          <a:avLst/>
          <a:gdLst/>
          <a:ahLst/>
          <a:cxnLst/>
          <a:rect l="0" t="0" r="0" b="0"/>
          <a:pathLst>
            <a:path>
              <a:moveTo>
                <a:pt x="780255" y="0"/>
              </a:moveTo>
              <a:lnTo>
                <a:pt x="780255" y="253051"/>
              </a:lnTo>
              <a:lnTo>
                <a:pt x="0" y="253051"/>
              </a:lnTo>
              <a:lnTo>
                <a:pt x="0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2C7AB-3EFB-4282-B387-438F339458F1}">
      <dsp:nvSpPr>
        <dsp:cNvPr id="0" name=""/>
        <dsp:cNvSpPr/>
      </dsp:nvSpPr>
      <dsp:spPr>
        <a:xfrm>
          <a:off x="2740055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E07F7-C1DB-468D-BDEC-037B9606B503}">
      <dsp:nvSpPr>
        <dsp:cNvPr id="0" name=""/>
        <dsp:cNvSpPr/>
      </dsp:nvSpPr>
      <dsp:spPr>
        <a:xfrm>
          <a:off x="2785775" y="811667"/>
          <a:ext cx="2340767" cy="371330"/>
        </a:xfrm>
        <a:custGeom>
          <a:avLst/>
          <a:gdLst/>
          <a:ahLst/>
          <a:cxnLst/>
          <a:rect l="0" t="0" r="0" b="0"/>
          <a:pathLst>
            <a:path>
              <a:moveTo>
                <a:pt x="2340767" y="0"/>
              </a:moveTo>
              <a:lnTo>
                <a:pt x="2340767" y="253051"/>
              </a:lnTo>
              <a:lnTo>
                <a:pt x="0" y="253051"/>
              </a:lnTo>
              <a:lnTo>
                <a:pt x="0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09BF-214E-4A0F-B200-6F3EE06066F7}">
      <dsp:nvSpPr>
        <dsp:cNvPr id="0" name=""/>
        <dsp:cNvSpPr/>
      </dsp:nvSpPr>
      <dsp:spPr>
        <a:xfrm>
          <a:off x="4488151" y="911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0AB0F-1AB0-4FA5-A044-85E7FAA7FF69}">
      <dsp:nvSpPr>
        <dsp:cNvPr id="0" name=""/>
        <dsp:cNvSpPr/>
      </dsp:nvSpPr>
      <dsp:spPr>
        <a:xfrm>
          <a:off x="4630016" y="135682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首頁</a:t>
          </a:r>
          <a:endParaRPr lang="zh-TW" altLang="en-US" sz="2300" kern="1200" dirty="0"/>
        </a:p>
      </dsp:txBody>
      <dsp:txXfrm>
        <a:off x="4653762" y="159428"/>
        <a:ext cx="1229290" cy="763264"/>
      </dsp:txXfrm>
    </dsp:sp>
    <dsp:sp modelId="{15A5E98F-3C94-4DCD-859A-330DB6DBB5C8}">
      <dsp:nvSpPr>
        <dsp:cNvPr id="0" name=""/>
        <dsp:cNvSpPr/>
      </dsp:nvSpPr>
      <dsp:spPr>
        <a:xfrm>
          <a:off x="2147384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0B7A2A-1288-484F-80C4-9166A988104F}">
      <dsp:nvSpPr>
        <dsp:cNvPr id="0" name=""/>
        <dsp:cNvSpPr/>
      </dsp:nvSpPr>
      <dsp:spPr>
        <a:xfrm>
          <a:off x="2289249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輕快</a:t>
          </a:r>
          <a:endParaRPr lang="zh-TW" altLang="en-US" sz="2300" kern="1200" dirty="0"/>
        </a:p>
      </dsp:txBody>
      <dsp:txXfrm>
        <a:off x="2312995" y="1341515"/>
        <a:ext cx="1229290" cy="763264"/>
      </dsp:txXfrm>
    </dsp:sp>
    <dsp:sp modelId="{DC40E04D-3508-4C57-B552-DA21370C46E4}">
      <dsp:nvSpPr>
        <dsp:cNvPr id="0" name=""/>
        <dsp:cNvSpPr/>
      </dsp:nvSpPr>
      <dsp:spPr>
        <a:xfrm>
          <a:off x="2147384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C0ADEF-9AE8-4584-B1EE-580732F159F1}">
      <dsp:nvSpPr>
        <dsp:cNvPr id="0" name=""/>
        <dsp:cNvSpPr/>
      </dsp:nvSpPr>
      <dsp:spPr>
        <a:xfrm>
          <a:off x="2289249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2312995" y="2523603"/>
        <a:ext cx="1229290" cy="763264"/>
      </dsp:txXfrm>
    </dsp:sp>
    <dsp:sp modelId="{F068ACEA-863D-40FB-BEA9-D8AAC211DFE1}">
      <dsp:nvSpPr>
        <dsp:cNvPr id="0" name=""/>
        <dsp:cNvSpPr/>
      </dsp:nvSpPr>
      <dsp:spPr>
        <a:xfrm>
          <a:off x="3707895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EF5A48-4D7F-4FBF-B896-C4176E3434DB}">
      <dsp:nvSpPr>
        <dsp:cNvPr id="0" name=""/>
        <dsp:cNvSpPr/>
      </dsp:nvSpPr>
      <dsp:spPr>
        <a:xfrm>
          <a:off x="3849760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抒情</a:t>
          </a:r>
          <a:endParaRPr lang="zh-TW" altLang="en-US" sz="2300" kern="1200" dirty="0"/>
        </a:p>
      </dsp:txBody>
      <dsp:txXfrm>
        <a:off x="3873506" y="1341515"/>
        <a:ext cx="1229290" cy="763264"/>
      </dsp:txXfrm>
    </dsp:sp>
    <dsp:sp modelId="{866A5888-D46B-429C-837B-67D096369D9E}">
      <dsp:nvSpPr>
        <dsp:cNvPr id="0" name=""/>
        <dsp:cNvSpPr/>
      </dsp:nvSpPr>
      <dsp:spPr>
        <a:xfrm>
          <a:off x="3707895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C65C8C-7C22-4D52-A80F-FBAF4DB20859}">
      <dsp:nvSpPr>
        <dsp:cNvPr id="0" name=""/>
        <dsp:cNvSpPr/>
      </dsp:nvSpPr>
      <dsp:spPr>
        <a:xfrm>
          <a:off x="3849760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3873506" y="2523603"/>
        <a:ext cx="1229290" cy="763264"/>
      </dsp:txXfrm>
    </dsp:sp>
    <dsp:sp modelId="{AED85EE6-9273-488D-A51E-C04365ED1F11}">
      <dsp:nvSpPr>
        <dsp:cNvPr id="0" name=""/>
        <dsp:cNvSpPr/>
      </dsp:nvSpPr>
      <dsp:spPr>
        <a:xfrm>
          <a:off x="5268407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C85C9-C5EE-4A5E-B0B0-4240675D7AF2}">
      <dsp:nvSpPr>
        <dsp:cNvPr id="0" name=""/>
        <dsp:cNvSpPr/>
      </dsp:nvSpPr>
      <dsp:spPr>
        <a:xfrm>
          <a:off x="5410272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動感</a:t>
          </a:r>
          <a:endParaRPr lang="zh-TW" altLang="en-US" sz="2300" kern="1200" dirty="0"/>
        </a:p>
      </dsp:txBody>
      <dsp:txXfrm>
        <a:off x="5434018" y="1341515"/>
        <a:ext cx="1229290" cy="763264"/>
      </dsp:txXfrm>
    </dsp:sp>
    <dsp:sp modelId="{6524E5D9-7E00-4962-A61D-D52722B59540}">
      <dsp:nvSpPr>
        <dsp:cNvPr id="0" name=""/>
        <dsp:cNvSpPr/>
      </dsp:nvSpPr>
      <dsp:spPr>
        <a:xfrm>
          <a:off x="5268407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A32DBC-97C3-4E09-836D-6D2E349FE0A7}">
      <dsp:nvSpPr>
        <dsp:cNvPr id="0" name=""/>
        <dsp:cNvSpPr/>
      </dsp:nvSpPr>
      <dsp:spPr>
        <a:xfrm>
          <a:off x="5410272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5434018" y="2523603"/>
        <a:ext cx="1229290" cy="763264"/>
      </dsp:txXfrm>
    </dsp:sp>
    <dsp:sp modelId="{0CC45B12-B885-4743-A3A5-24CB16970B3A}">
      <dsp:nvSpPr>
        <dsp:cNvPr id="0" name=""/>
        <dsp:cNvSpPr/>
      </dsp:nvSpPr>
      <dsp:spPr>
        <a:xfrm>
          <a:off x="6828918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7075E0-FBD8-43F1-9C5A-66B69447E0F4}">
      <dsp:nvSpPr>
        <dsp:cNvPr id="0" name=""/>
        <dsp:cNvSpPr/>
      </dsp:nvSpPr>
      <dsp:spPr>
        <a:xfrm>
          <a:off x="6970783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收藏</a:t>
          </a:r>
          <a:endParaRPr lang="zh-TW" altLang="en-US" sz="2300" kern="1200" dirty="0"/>
        </a:p>
      </dsp:txBody>
      <dsp:txXfrm>
        <a:off x="6994529" y="1341515"/>
        <a:ext cx="1229290" cy="763264"/>
      </dsp:txXfrm>
    </dsp:sp>
    <dsp:sp modelId="{8C877FCC-8A0D-4A37-9967-C29FCEB28D87}">
      <dsp:nvSpPr>
        <dsp:cNvPr id="0" name=""/>
        <dsp:cNvSpPr/>
      </dsp:nvSpPr>
      <dsp:spPr>
        <a:xfrm>
          <a:off x="6828918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ADB593-ADFA-493B-83A9-C948603B9C1F}">
      <dsp:nvSpPr>
        <dsp:cNvPr id="0" name=""/>
        <dsp:cNvSpPr/>
      </dsp:nvSpPr>
      <dsp:spPr>
        <a:xfrm>
          <a:off x="6970783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6994529" y="2523603"/>
        <a:ext cx="1229290" cy="763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808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8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13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8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0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97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41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937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28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36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0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94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63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88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39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08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D69C6E-F879-4C06-B6E8-D59E58B33B70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00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ANISONG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PLAYLIST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 rot="21420000">
            <a:off x="475592" y="3518498"/>
            <a:ext cx="10263005" cy="550333"/>
          </a:xfrm>
        </p:spPr>
        <p:txBody>
          <a:bodyPr/>
          <a:lstStyle/>
          <a:p>
            <a:r>
              <a:rPr lang="zh-TW" altLang="en-US" dirty="0" smtClean="0"/>
              <a:t>網頁程式設計期末專案    </a:t>
            </a:r>
            <a:r>
              <a:rPr lang="en-US" altLang="zh-TW" dirty="0" smtClean="0"/>
              <a:t>00657109—</a:t>
            </a:r>
            <a:r>
              <a:rPr lang="zh-TW" altLang="en-US" dirty="0" smtClean="0"/>
              <a:t>王唯名   </a:t>
            </a:r>
            <a:r>
              <a:rPr lang="en-US" altLang="zh-TW" dirty="0" smtClean="0"/>
              <a:t>00657101—</a:t>
            </a:r>
            <a:r>
              <a:rPr lang="zh-TW" altLang="en-US" dirty="0" smtClean="0"/>
              <a:t>吳柏翰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0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0" y="3161211"/>
            <a:ext cx="2129246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4503" y="3827417"/>
            <a:ext cx="11861074" cy="30289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0998926" y="3161211"/>
            <a:ext cx="627017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1612880" y="3161211"/>
            <a:ext cx="352697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26586" y="3067092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歌詞欄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848" y="230291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切換歌詞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74743" y="306709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收藏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682659" y="2579914"/>
            <a:ext cx="2509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FACEBOOK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分享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52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使用之</a:t>
            </a:r>
            <a:r>
              <a:rPr lang="en-US" altLang="zh-TW" dirty="0" smtClean="0"/>
              <a:t>web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smtClean="0"/>
              <a:t>HTML5</a:t>
            </a:r>
          </a:p>
          <a:p>
            <a:r>
              <a:rPr lang="en-US" altLang="zh-TW" dirty="0" smtClean="0"/>
              <a:t>CSS</a:t>
            </a:r>
          </a:p>
          <a:p>
            <a:r>
              <a:rPr lang="en-US" altLang="zh-TW" dirty="0" smtClean="0"/>
              <a:t>JAVA SCRIPT</a:t>
            </a:r>
          </a:p>
          <a:p>
            <a:r>
              <a:rPr lang="en-US" altLang="zh-TW" dirty="0" err="1" smtClean="0"/>
              <a:t>Jquery</a:t>
            </a:r>
            <a:endParaRPr lang="en-US" altLang="zh-TW" dirty="0" smtClean="0"/>
          </a:p>
          <a:p>
            <a:r>
              <a:rPr lang="en-US" altLang="zh-TW" dirty="0" err="1" smtClean="0"/>
              <a:t>json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2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</a:t>
            </a:r>
            <a:r>
              <a:rPr lang="zh-TW" altLang="en-US" dirty="0"/>
              <a:t>工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8154627"/>
              </p:ext>
            </p:extLst>
          </p:nvPr>
        </p:nvGraphicFramePr>
        <p:xfrm>
          <a:off x="685801" y="1946003"/>
          <a:ext cx="5396868" cy="3396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434">
                  <a:extLst>
                    <a:ext uri="{9D8B030D-6E8A-4147-A177-3AD203B41FA5}">
                      <a16:colId xmlns:a16="http://schemas.microsoft.com/office/drawing/2014/main" val="1701012931"/>
                    </a:ext>
                  </a:extLst>
                </a:gridCol>
                <a:gridCol w="2698434">
                  <a:extLst>
                    <a:ext uri="{9D8B030D-6E8A-4147-A177-3AD203B41FA5}">
                      <a16:colId xmlns:a16="http://schemas.microsoft.com/office/drawing/2014/main" val="2118228797"/>
                    </a:ext>
                  </a:extLst>
                </a:gridCol>
              </a:tblGrid>
              <a:tr h="926374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王唯名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吳柏翰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48152"/>
                  </a:ext>
                </a:extLst>
              </a:tr>
              <a:tr h="2470332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網頁設計</a:t>
                      </a:r>
                      <a:endParaRPr lang="en-US" altLang="zh-TW" sz="3000" dirty="0" smtClean="0"/>
                    </a:p>
                    <a:p>
                      <a:r>
                        <a:rPr lang="zh-TW" altLang="en-US" sz="3000" dirty="0" smtClean="0"/>
                        <a:t>網頁製作</a:t>
                      </a:r>
                      <a:endParaRPr lang="en-US" altLang="zh-TW" sz="3000" dirty="0" smtClean="0"/>
                    </a:p>
                    <a:p>
                      <a:r>
                        <a:rPr lang="en-US" altLang="zh-TW" sz="3000" dirty="0" smtClean="0"/>
                        <a:t>Debug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網頁製作</a:t>
                      </a:r>
                      <a:endParaRPr lang="en-US" altLang="zh-TW" sz="3000" dirty="0" smtClean="0"/>
                    </a:p>
                    <a:p>
                      <a:r>
                        <a:rPr lang="en-US" altLang="zh-TW" sz="3000" dirty="0" smtClean="0"/>
                        <a:t>Debug</a:t>
                      </a:r>
                    </a:p>
                    <a:p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98600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69" y="2100760"/>
            <a:ext cx="5491022" cy="30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8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網站架</a:t>
            </a:r>
            <a:r>
              <a:rPr lang="zh-TW" altLang="en-US" dirty="0"/>
              <a:t>構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3331964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97" y="833538"/>
            <a:ext cx="3572328" cy="20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5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網站特</a:t>
            </a:r>
            <a:r>
              <a:rPr lang="zh-TW" altLang="en-US" dirty="0"/>
              <a:t>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音樂遊戲般的預覽與預聽效果</a:t>
            </a:r>
            <a:endParaRPr lang="en-US" altLang="zh-TW" dirty="0" smtClean="0"/>
          </a:p>
          <a:p>
            <a:r>
              <a:rPr lang="zh-TW" altLang="en-US" dirty="0" smtClean="0"/>
              <a:t>可用滑鼠換歌的直覺操作</a:t>
            </a:r>
            <a:endParaRPr lang="en-US" altLang="zh-TW" dirty="0" smtClean="0"/>
          </a:p>
          <a:p>
            <a:r>
              <a:rPr lang="zh-TW" altLang="en-US" dirty="0" smtClean="0"/>
              <a:t>或鍵盤左</a:t>
            </a:r>
            <a:r>
              <a:rPr lang="zh-TW" altLang="en-US" dirty="0"/>
              <a:t>右</a:t>
            </a:r>
            <a:r>
              <a:rPr lang="zh-TW" altLang="en-US" dirty="0" smtClean="0"/>
              <a:t>快速控制</a:t>
            </a:r>
            <a:endParaRPr lang="en-US" altLang="zh-TW" dirty="0" smtClean="0"/>
          </a:p>
          <a:p>
            <a:r>
              <a:rPr lang="zh-TW" altLang="en-US" dirty="0" smtClean="0"/>
              <a:t>運用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的播放清單自動播放所有歌曲</a:t>
            </a:r>
            <a:endParaRPr lang="en-US" altLang="zh-TW" dirty="0" smtClean="0"/>
          </a:p>
          <a:p>
            <a:r>
              <a:rPr lang="zh-TW" altLang="en-US" dirty="0" smtClean="0"/>
              <a:t>內附中文、日文、羅馬拼音歌詞</a:t>
            </a:r>
            <a:endParaRPr lang="en-US" altLang="zh-TW" dirty="0" smtClean="0"/>
          </a:p>
          <a:p>
            <a:r>
              <a:rPr lang="zh-TW" altLang="en-US" dirty="0" smtClean="0"/>
              <a:t>具有收藏功能讓使用者創造自己的播放清單</a:t>
            </a:r>
            <a:endParaRPr lang="en-US" altLang="zh-TW" dirty="0" smtClean="0"/>
          </a:p>
          <a:p>
            <a:r>
              <a:rPr lang="en-US" altLang="zh-TW" dirty="0" smtClean="0"/>
              <a:t>FACEBOOK</a:t>
            </a:r>
            <a:r>
              <a:rPr lang="zh-TW" altLang="en-US" dirty="0" smtClean="0"/>
              <a:t>分享功能讓使用者告訴大家什麼歌好聽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3" y="1517522"/>
            <a:ext cx="6017624" cy="33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8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網站導覽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5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2452" y="2265906"/>
            <a:ext cx="4495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首頁標題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點一下重新整理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2452" y="3010490"/>
            <a:ext cx="7026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三種分類按鈕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en-US" altLang="zh-TW" sz="3000" dirty="0" smtClean="0">
                <a:solidFill>
                  <a:srgbClr val="FF0000"/>
                </a:solidFill>
              </a:rPr>
              <a:t>HOVER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與點選時會反白內凹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207623" y="130629"/>
            <a:ext cx="7785463" cy="103196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12452" y="1254034"/>
            <a:ext cx="8966234" cy="3135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9078686" y="1254034"/>
            <a:ext cx="2991394" cy="3135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938951" y="2350645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FF0000"/>
                </a:solidFill>
              </a:rPr>
              <a:t>收藏的歌曲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11704320" y="1567543"/>
            <a:ext cx="487679" cy="50610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934991" y="2976157"/>
            <a:ext cx="3278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FACEBOOK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分享按鈕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12452" y="1567543"/>
            <a:ext cx="1115457" cy="40494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12452" y="3755074"/>
            <a:ext cx="4879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說明文件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點擊下載說明文</a:t>
            </a:r>
            <a:r>
              <a:rPr lang="zh-TW" altLang="en-US" sz="3000" b="1" dirty="0">
                <a:solidFill>
                  <a:srgbClr val="FF0000"/>
                </a:solidFill>
              </a:rPr>
              <a:t>件</a:t>
            </a:r>
          </a:p>
        </p:txBody>
      </p:sp>
    </p:spTree>
    <p:extLst>
      <p:ext uri="{BB962C8B-B14F-4D97-AF65-F5344CB8AC3E}">
        <p14:creationId xmlns:p14="http://schemas.microsoft.com/office/powerpoint/2010/main" val="2413474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3775166" y="1867989"/>
            <a:ext cx="4506685" cy="100584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1632245"/>
            <a:ext cx="26372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當前曲名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點擊或按</a:t>
            </a:r>
            <a:r>
              <a:rPr lang="en-US" altLang="zh-TW" sz="3000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會進入該網頁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0" y="3109573"/>
            <a:ext cx="3670663" cy="56109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637314" y="3109573"/>
            <a:ext cx="2782389" cy="56109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81851" y="3109573"/>
            <a:ext cx="3696789" cy="56109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775166" y="4323806"/>
            <a:ext cx="4506685" cy="253084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66733" y="376646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音樂控制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3" y="3848237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上、下一首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點擊或方向</a:t>
            </a:r>
            <a:r>
              <a:rPr lang="zh-TW" altLang="en-US" sz="3000" b="1" dirty="0">
                <a:solidFill>
                  <a:srgbClr val="FF0000"/>
                </a:solidFill>
              </a:rPr>
              <a:t>鍵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左右</a:t>
            </a:r>
            <a:endParaRPr lang="en-US" altLang="zh-TW" sz="3000" b="1" dirty="0" smtClean="0">
              <a:solidFill>
                <a:srgbClr val="FF0000"/>
              </a:solidFill>
            </a:endParaRP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可以切換歌曲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06696" y="531223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圖片預覽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8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299063" y="2808514"/>
            <a:ext cx="7524206" cy="404781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14231" y="2076994"/>
            <a:ext cx="4626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該分類的</a:t>
            </a:r>
            <a:r>
              <a:rPr lang="en-US" altLang="zh-TW" sz="3000" dirty="0" smtClean="0">
                <a:solidFill>
                  <a:srgbClr val="FF0000"/>
                </a:solidFill>
              </a:rPr>
              <a:t>YOUTUBE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播放清單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91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1227909" y="274320"/>
            <a:ext cx="9601200" cy="100584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12126" y="1580606"/>
            <a:ext cx="7432765" cy="418011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18586" y="1690022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首頁標題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點擊回到首</a:t>
            </a:r>
            <a:r>
              <a:rPr lang="zh-TW" altLang="en-US" sz="3000" b="1" dirty="0">
                <a:solidFill>
                  <a:srgbClr val="FF0000"/>
                </a:solidFill>
              </a:rPr>
              <a:t>頁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967334" y="379425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歌曲圖片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18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351314" y="548640"/>
            <a:ext cx="7249886" cy="159366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246811" y="2312126"/>
            <a:ext cx="7471955" cy="423236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2068" y="106847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歌曲資訊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1631" y="415130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歌曲影片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7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主要賽事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TM04033927[[fn=主要賽事]]</Template>
  <TotalTime>238</TotalTime>
  <Words>214</Words>
  <Application>Microsoft Office PowerPoint</Application>
  <PresentationFormat>寬螢幕</PresentationFormat>
  <Paragraphs>58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新細明體</vt:lpstr>
      <vt:lpstr>Arial</vt:lpstr>
      <vt:lpstr>Impact</vt:lpstr>
      <vt:lpstr>主要賽事</vt:lpstr>
      <vt:lpstr>ANISONG PLAYLIST</vt:lpstr>
      <vt:lpstr>網站架構</vt:lpstr>
      <vt:lpstr>網站特色</vt:lpstr>
      <vt:lpstr>網站導覽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使用之web技術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唯名 王</dc:creator>
  <cp:lastModifiedBy>唯名 王</cp:lastModifiedBy>
  <cp:revision>16</cp:revision>
  <dcterms:created xsi:type="dcterms:W3CDTF">2019-01-07T09:22:38Z</dcterms:created>
  <dcterms:modified xsi:type="dcterms:W3CDTF">2019-01-07T13:20:40Z</dcterms:modified>
</cp:coreProperties>
</file>